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71" r:id="rId4"/>
    <p:sldId id="272" r:id="rId5"/>
    <p:sldId id="273" r:id="rId6"/>
    <p:sldId id="274" r:id="rId7"/>
    <p:sldId id="275" r:id="rId8"/>
    <p:sldId id="287" r:id="rId9"/>
    <p:sldId id="276" r:id="rId10"/>
    <p:sldId id="277" r:id="rId11"/>
    <p:sldId id="278" r:id="rId12"/>
    <p:sldId id="279" r:id="rId13"/>
    <p:sldId id="281" r:id="rId14"/>
    <p:sldId id="268" r:id="rId15"/>
    <p:sldId id="267" r:id="rId16"/>
    <p:sldId id="280" r:id="rId17"/>
    <p:sldId id="269" r:id="rId18"/>
    <p:sldId id="282" r:id="rId19"/>
    <p:sldId id="283" r:id="rId20"/>
    <p:sldId id="284" r:id="rId21"/>
    <p:sldId id="285" r:id="rId22"/>
    <p:sldId id="286" r:id="rId23"/>
    <p:sldId id="2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29-Apr-20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29-Apr-20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29-Apr-20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29-Apr-20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29-Apr-20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29-Apr-20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29-Apr-20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29-Apr-20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29-Apr-20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29-Apr-20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29-Apr-20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29-Apr-20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29-Apr-20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29-Apr-20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29-Apr-20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d8vdk17in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3099" y="1530659"/>
            <a:ext cx="9578898" cy="1828800"/>
          </a:xfrm>
        </p:spPr>
        <p:txBody>
          <a:bodyPr>
            <a:normAutofit/>
          </a:bodyPr>
          <a:lstStyle/>
          <a:p>
            <a:r>
              <a:rPr lang="sr-Cyrl-RS" sz="4800" dirty="0"/>
              <a:t>Живот у доба Немањића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7665" y="3429000"/>
            <a:ext cx="2490297" cy="642891"/>
          </a:xfrm>
        </p:spPr>
        <p:txBody>
          <a:bodyPr/>
          <a:lstStyle/>
          <a:p>
            <a:r>
              <a:rPr lang="sr-Cyrl-RS" dirty="0"/>
              <a:t>30.04.2020.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2547D-50F7-4427-A9FB-8C8B0046F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60" y="239696"/>
            <a:ext cx="9587992" cy="796031"/>
          </a:xfrm>
        </p:spPr>
        <p:txBody>
          <a:bodyPr/>
          <a:lstStyle/>
          <a:p>
            <a:r>
              <a:rPr lang="sr-Cyrl-RS" dirty="0"/>
              <a:t>Изглед сеоских средњовековних кућа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BC749A-545A-40F1-ADFA-4E6179589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0" y="1171575"/>
            <a:ext cx="4098034" cy="2598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D880C1-1BDA-4C75-812C-EADDA23C1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17" y="1171575"/>
            <a:ext cx="3880860" cy="2583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9BDA4D-C4E0-446D-9D74-04B0773A2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61" y="4071574"/>
            <a:ext cx="4836990" cy="230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C102E4-9A28-44A0-9267-3DE94CCB9347}"/>
              </a:ext>
            </a:extLst>
          </p:cNvPr>
          <p:cNvSpPr txBox="1"/>
          <p:nvPr/>
        </p:nvSpPr>
        <p:spPr>
          <a:xfrm>
            <a:off x="159799" y="3906176"/>
            <a:ext cx="346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Спољашњи изглед куће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19E1D-AB97-4F0A-9DA0-BC25D177B0E7}"/>
              </a:ext>
            </a:extLst>
          </p:cNvPr>
          <p:cNvSpPr txBox="1"/>
          <p:nvPr/>
        </p:nvSpPr>
        <p:spPr>
          <a:xfrm>
            <a:off x="8454501" y="3906176"/>
            <a:ext cx="3722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Унутрашњи изглед куће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34DF1-89A7-42C5-B203-CA0CBF68C85F}"/>
              </a:ext>
            </a:extLst>
          </p:cNvPr>
          <p:cNvSpPr txBox="1"/>
          <p:nvPr/>
        </p:nvSpPr>
        <p:spPr>
          <a:xfrm>
            <a:off x="8220722" y="5459767"/>
            <a:ext cx="188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Огњиште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3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2547D-50F7-4427-A9FB-8C8B0046F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60" y="239696"/>
            <a:ext cx="9587992" cy="796031"/>
          </a:xfrm>
        </p:spPr>
        <p:txBody>
          <a:bodyPr/>
          <a:lstStyle/>
          <a:p>
            <a:r>
              <a:rPr lang="sr-Cyrl-RS" dirty="0"/>
              <a:t>Изглед сеоских средњовековних кућа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C102E4-9A28-44A0-9267-3DE94CCB9347}"/>
              </a:ext>
            </a:extLst>
          </p:cNvPr>
          <p:cNvSpPr txBox="1"/>
          <p:nvPr/>
        </p:nvSpPr>
        <p:spPr>
          <a:xfrm>
            <a:off x="727860" y="1464816"/>
            <a:ext cx="9428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На овом линку можете видети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изглед средњовековног села.</a:t>
            </a:r>
          </a:p>
          <a:p>
            <a:endParaRPr lang="sr-Cyrl-RS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https://www.youtube.com/watch?v=Ad8vdk17ink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2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Како се живело у држави Немањића?</a:t>
            </a:r>
            <a:br>
              <a:rPr lang="sr-Cyrl-RS" dirty="0"/>
            </a:br>
            <a:r>
              <a:rPr lang="sr-Cyrl-RS" dirty="0"/>
              <a:t>Живот сељака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Сељци су сами правили скоро све што им је било потребно. 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Одећа се израђивала од лана, конопља и вуне. Жене су саме ткале, шиле, плеле и везле.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Гајили су разне врсте житарица, поврћа и воћа.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Поред тога, у исхрани су користили млечне производе(сир), разне врсте меса и рибу.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Пили су вино, пиво и медовину(вино од меда).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Било је развијено пчеларство. Мед се користио уместо шећера, а од воска су се правиле свеће.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Планински предели били су погодни за сточарство. Гајиле су се овце, говеда и коњи. </a:t>
            </a:r>
          </a:p>
        </p:txBody>
      </p:sp>
    </p:spTree>
    <p:extLst>
      <p:ext uri="{BB962C8B-B14F-4D97-AF65-F5344CB8AC3E}">
        <p14:creationId xmlns:p14="http://schemas.microsoft.com/office/powerpoint/2010/main" val="329713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Како се живело у држави Немањића?</a:t>
            </a:r>
            <a:br>
              <a:rPr lang="sr-Cyrl-RS" dirty="0"/>
            </a:br>
            <a:r>
              <a:rPr lang="sr-Cyrl-RS" dirty="0"/>
              <a:t>Живот великаша(богатих људи)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За моћне и богате људе радили су слуге, земљорадници и сточари. 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Великаши(богати људи) су живели у пространим дворцима који су били грађени од камена. 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Били су раскошно опремљени. Намештај је био израђен од дрвета и украшен урезаним шарама. 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За осветљење користиле су се воштане свеће.</a:t>
            </a:r>
          </a:p>
        </p:txBody>
      </p:sp>
    </p:spTree>
    <p:extLst>
      <p:ext uri="{BB962C8B-B14F-4D97-AF65-F5344CB8AC3E}">
        <p14:creationId xmlns:p14="http://schemas.microsoft.com/office/powerpoint/2010/main" val="198173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Изглед двораца великаша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Cyrl-RS" dirty="0"/>
              <a:t>Тврђава Маглич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 algn="ctr"/>
            <a:r>
              <a:rPr lang="sr-Cyrl-RS" dirty="0"/>
              <a:t>Двор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sr-Cyrl-RS" dirty="0"/>
              <a:t>Тврђава Голубац</a:t>
            </a:r>
            <a:endParaRPr lang="en-US" dirty="0"/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3CCF2C7B-F158-4584-859D-F2DAB1CA59A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2" r="22502"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B4CFA458-F51F-46A8-A079-121B6128800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5" r="15375"/>
          <a:stretch>
            <a:fillRect/>
          </a:stretch>
        </p:blipFill>
        <p:spPr/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27818C85-961E-47FE-B857-1312554B8E7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r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Изглед двораца великаша</a:t>
            </a:r>
            <a:endParaRPr lang="en-US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E50CF14D-4D08-4215-A3F6-9F9342FCD12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" b="988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5DC2AE2-6B95-4C7C-8747-25EEAEEBE0C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 r="6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Како се живело у држави Немањића?</a:t>
            </a:r>
            <a:br>
              <a:rPr lang="sr-Cyrl-RS" dirty="0"/>
            </a:br>
            <a:r>
              <a:rPr lang="sr-Cyrl-RS" dirty="0"/>
              <a:t>Живот великаша(богатих људи)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Њихова одећа била је од скупоцених тканина, највише од свиле и сомота. Богато је била украшена раскошним везом, вредним камењем(драго камење) и бисерима.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Омиљени украси мушке одеће билу су огртач и скупоцени појас украшен драгим камењем.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Жене и девојке носиле су разноврстан и драгоцен накит од сребра, злата и вредног камења.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Посуђе и прибор за јело били су од сребра и вредних метала, некад и са позлатом. </a:t>
            </a:r>
          </a:p>
          <a:p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066214" y="421594"/>
            <a:ext cx="3125786" cy="1885508"/>
          </a:xfrm>
        </p:spPr>
        <p:txBody>
          <a:bodyPr/>
          <a:lstStyle/>
          <a:p>
            <a:r>
              <a:rPr lang="sr-Cyrl-RS" dirty="0"/>
              <a:t>Одећа и накит великаша</a:t>
            </a:r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F4031E04-7D7A-4CF9-99D3-ABD861488DC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r="6873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D108F461-DAA0-40F7-945D-31BEC192C0C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r="1494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288ED4A8-AA03-4DB5-B977-C010570A622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3" r="137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Изглед одеће великаша</a:t>
            </a:r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4A14EE8-B5D1-4E77-A30D-ED8453D0FA4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" b="939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0ABDBCD-D310-4A04-AA25-5E6F5F4BF8F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" r="6988"/>
          <a:stretch>
            <a:fillRect/>
          </a:stretch>
        </p:blipFill>
        <p:spPr/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B98457-F7F7-4F71-B9C0-456DFEC86B3B}"/>
              </a:ext>
            </a:extLst>
          </p:cNvPr>
          <p:cNvSpPr txBox="1"/>
          <p:nvPr/>
        </p:nvSpPr>
        <p:spPr>
          <a:xfrm>
            <a:off x="1704512" y="5362113"/>
            <a:ext cx="949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Слике су из серије </a:t>
            </a:r>
            <a:r>
              <a:rPr lang="en-US" dirty="0"/>
              <a:t>“</a:t>
            </a:r>
            <a:r>
              <a:rPr lang="sr-Cyrl-RS" dirty="0"/>
              <a:t>Немањићи</a:t>
            </a:r>
            <a:r>
              <a:rPr lang="en-US" dirty="0"/>
              <a:t>”</a:t>
            </a:r>
            <a:r>
              <a:rPr lang="sr-Cyrl-RS" dirty="0"/>
              <a:t> која је дочарала изглед људи у том периоду.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6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Како се живело у држави Немањића?</a:t>
            </a:r>
            <a:br>
              <a:rPr lang="sr-Cyrl-RS" dirty="0"/>
            </a:br>
            <a:r>
              <a:rPr lang="sr-Cyrl-RS" dirty="0"/>
              <a:t>Живот великаша(богатих људи)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Ратовање је било главно занимање великаша. 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На позив владара они су морали да се опреме и крену у рат, у одбрану државе или освајање.</a:t>
            </a:r>
          </a:p>
          <a:p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172076-CDE2-4C8E-8D86-0B455F7F4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3406066"/>
            <a:ext cx="4292723" cy="2575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05B897-4D42-4474-8244-5184C98EB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14" y="3407802"/>
            <a:ext cx="4571644" cy="2573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801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се живело у држави Немањића?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О прошлости сазнајемо из: - писаних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и сликовних извора</a:t>
            </a:r>
          </a:p>
          <a:p>
            <a:pPr marL="0" indent="0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- усмених извора</a:t>
            </a:r>
          </a:p>
          <a:p>
            <a:pPr marL="0" indent="0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- материјалних извора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Сва три типа извора су нам значајна за стварање слике о животу људи за време Немањића.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Како се живело у држави Немањића?</a:t>
            </a:r>
            <a:br>
              <a:rPr lang="sr-Cyrl-RS" dirty="0"/>
            </a:br>
            <a:r>
              <a:rPr lang="sr-Cyrl-RS" dirty="0"/>
              <a:t>Слободно време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Људи су се забављали у слободно време и приликом разних свечаности (верски празници, венчање...).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Приређивали су гозбе на којима се уз јело и пиће, плесало, свирало и певало.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Омиљена забава била је игра глумаца. Њихов програм је био разноврстан: кратке, веселе и шаљиве представе, певање уз неки инструмент, мађионичарске вештине, пантомима, дресура животиња. 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Глумци су увесељавали како народ на дворове владара и великаша, тако и народ на улицама.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Једна од великих забава великаша бо је лов. Ловили су најрадије јелене и срне али и медведе и вукове. Лов је поред добре забаве био и добра вежба за ратничке вештине.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И деца су се забављала на свој начин. Углавном су опонашали старије, играли се крпеним луткама, а дрвеним штаповима играли су се рата.</a:t>
            </a:r>
          </a:p>
          <a:p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9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Како се живело у држави Немањића?</a:t>
            </a:r>
            <a:br>
              <a:rPr lang="sr-Cyrl-RS" dirty="0"/>
            </a:br>
            <a:r>
              <a:rPr lang="sr-Cyrl-RS" dirty="0"/>
              <a:t>Слободно време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75511A-8EA0-49A1-9D69-843D4EB61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67" y="1455938"/>
            <a:ext cx="4129395" cy="519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6978ED-D9A6-494D-9E55-95651262C9F3}"/>
              </a:ext>
            </a:extLst>
          </p:cNvPr>
          <p:cNvSpPr txBox="1"/>
          <p:nvPr/>
        </p:nvSpPr>
        <p:spPr>
          <a:xfrm>
            <a:off x="5282213" y="3817398"/>
            <a:ext cx="415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Фреска из манастира Лесново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8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Како се живело у држави Немањића?</a:t>
            </a:r>
            <a:br>
              <a:rPr lang="sr-Cyrl-RS" dirty="0"/>
            </a:br>
            <a:r>
              <a:rPr lang="sr-Cyrl-RS" dirty="0"/>
              <a:t>Занимљивости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19091" y="1455938"/>
            <a:ext cx="11034944" cy="4623417"/>
          </a:xfrm>
        </p:spPr>
        <p:txBody>
          <a:bodyPr>
            <a:normAutofit lnSpcReduction="10000"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И поред свог раскоша на српским дворовима који је дошао касније, први српски двор на ком је живео Стефан Немања био је обична кућа (колиба), а његова жена-краљица била је домаћица и радила кућне послове. 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Душанов законик је био изузетно учинковит јер је имао прилично јасно исказане законе. То је био чувени закон око за око – зуб за зуб. Уколико неко неком украде нешто, то исто или у вредности је морао да врати.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На нашем двору се међу првима јело прибором(кашика,виљушка,нож) за јело чак и позлаћеним.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Двоглави орао који се налази на нашој застави датира још из периода Немањића. То је био грб њихове династије, а затим и државе.</a:t>
            </a:r>
          </a:p>
        </p:txBody>
      </p:sp>
    </p:spTree>
    <p:extLst>
      <p:ext uri="{BB962C8B-B14F-4D97-AF65-F5344CB8AC3E}">
        <p14:creationId xmlns:p14="http://schemas.microsoft.com/office/powerpoint/2010/main" val="351269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382" y="1242872"/>
            <a:ext cx="6156771" cy="914401"/>
          </a:xfrm>
        </p:spPr>
        <p:txBody>
          <a:bodyPr/>
          <a:lstStyle/>
          <a:p>
            <a:r>
              <a:rPr lang="sr-Cyrl-RS" dirty="0"/>
              <a:t>Хвала на пажњи!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4382" y="2849732"/>
            <a:ext cx="7408525" cy="140933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/>
              <a:t>Домаћи задатак: </a:t>
            </a:r>
          </a:p>
          <a:p>
            <a:endParaRPr lang="sr-Cyrl-RS" dirty="0"/>
          </a:p>
          <a:p>
            <a:r>
              <a:rPr lang="sr-Cyrl-RS" dirty="0"/>
              <a:t>Прочитајте презентацију од прошлог часа и ову још једном.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се живело у држави Немањића?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87767" y="1524000"/>
            <a:ext cx="10235847" cy="4457700"/>
          </a:xfrm>
        </p:spPr>
        <p:txBody>
          <a:bodyPr>
            <a:normAutofit/>
          </a:bodyPr>
          <a:lstStyle/>
          <a:p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Доласком Немањића на власт народ је прелазио на православну веру. 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Пре тога Словени-Срби су веровали у многобоштво(нешто налик Грчкој митологији, али и о томе ћете у старијим разредима). Нека од веровања из тог периода су задржана и до дан данас. Оно што је вама познато из те митологије свакако јесу Додоле и додолске песме.</a:t>
            </a:r>
          </a:p>
          <a:p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31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се живело у држави Немањића?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Долазак православља у наше крајеве свакако доводи и до изградње манастира. 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Први манастир-задужбина Стефана Немање јесте манастир Ђурђеви ступови.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Како је народ био неписмен, и није могао да чита Библију и упознаје се са вером, а службе често нису биле на српском/словенском језику, манастири су почели да се осликавају фрескама.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На фрескама су најчешће приказиване сцене из Библије као и светци.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Али, на фрескама у манастирима приказивани су и оснивачи манастира(Немањићи) и захваљујући томе знамо како су изгледали људи у том периоду и шта су носили.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Фреске представљају сликовне изворе. </a:t>
            </a:r>
          </a:p>
          <a:p>
            <a:pPr marL="0" indent="0">
              <a:buNone/>
            </a:pP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7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се живело у држави Немањића?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Како у то време није било значајнијих грађевина осим манастира, у њима су се чувале и све књиге. Монаси су у то време били једини писмени и учени људи. 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Школе у то време нису постојале, а само ретки су имали прилику да науче да читају и пишу. Углавном су то били сами Немањићи и њихови саветници а обучавали су их монаси лично. 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Децу су учили и свештеници по селима. Писало се мастилом и пером по обрађеној животињској кожи, а касније и по хартији.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Право на школовање(обуку читања и писања) имали су у почетку само дечаци и младићи. А деца из богатих породица имале су свог приватног учитеља(монаси).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Зато можемо рећи да су у то време манастири били нешто најближе школама.</a:t>
            </a:r>
          </a:p>
        </p:txBody>
      </p:sp>
    </p:spTree>
    <p:extLst>
      <p:ext uri="{BB962C8B-B14F-4D97-AF65-F5344CB8AC3E}">
        <p14:creationId xmlns:p14="http://schemas.microsoft.com/office/powerpoint/2010/main" val="5222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се живело у држави Немањића?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Сваки владар морао је да има своје житије(биографију) коју су писали монаси, чланови његове породице а неретко и сами владари.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То су писани извори из којих сазнајемо како се живело тада. 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За самосталност српске цркве изборио се Свети Сава. Трудио се да описмени што више народа. И био је у то време један од најученијих људи. Ту своју мудрост је преносио на наредне генерације тако да и дан данас се осећа његов утицај.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Зато се Свети Сава слави као заштитник школа и као неко ко је имао највећи утицај на наше описмењавање.</a:t>
            </a:r>
          </a:p>
        </p:txBody>
      </p:sp>
    </p:spTree>
    <p:extLst>
      <p:ext uri="{BB962C8B-B14F-4D97-AF65-F5344CB8AC3E}">
        <p14:creationId xmlns:p14="http://schemas.microsoft.com/office/powerpoint/2010/main" val="167377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се живело у држави Немањића?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391E6B-31C9-4097-8AF1-C230B4D5D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078" y="1572134"/>
            <a:ext cx="3037429" cy="1856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6E6B1F-04CF-4DEC-BED5-8A65281BD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078" y="3874939"/>
            <a:ext cx="3037429" cy="1913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6967E7-8CA4-4ADF-8918-31AD7E2B2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18" y="2095130"/>
            <a:ext cx="3961364" cy="2499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6B1C49-BBEA-49D8-A1BC-BF6CA0B027EE}"/>
              </a:ext>
            </a:extLst>
          </p:cNvPr>
          <p:cNvSpPr txBox="1"/>
          <p:nvPr/>
        </p:nvSpPr>
        <p:spPr>
          <a:xfrm>
            <a:off x="1003068" y="5273336"/>
            <a:ext cx="599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Фреске и житија преко којих сазнајемо како се живело у то време.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се живело у држави Немањића?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Такође било је и усмених извора, а то су народне песме и легенде које су се преносиле вековима са колена на колено. И из њих сазнајемо доста података о животу људи из тог периода.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Наравно у легендама има доста бајковитих детаља али у сржи има и истинитих делова, зато нам и легенде помажу да сазнамо како је изгледао живот у доба Немањића.</a:t>
            </a:r>
          </a:p>
        </p:txBody>
      </p:sp>
    </p:spTree>
    <p:extLst>
      <p:ext uri="{BB962C8B-B14F-4D97-AF65-F5344CB8AC3E}">
        <p14:creationId xmlns:p14="http://schemas.microsoft.com/office/powerpoint/2010/main" val="7075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Како се живело у држави Немањића?</a:t>
            </a:r>
            <a:br>
              <a:rPr lang="sr-Cyrl-RS" dirty="0"/>
            </a:br>
            <a:r>
              <a:rPr lang="sr-Cyrl-RS" dirty="0"/>
              <a:t>Живот сељака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85421" y="1524000"/>
            <a:ext cx="10138193" cy="4596783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Највећи део становништва живео је по селима и обрађивао је земљу. 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Куће сељака биле су мале, имале су најчешће само једну просторију. Биле су грађене од дрвета, покривене сламом и делом укопане у земљу. 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За осветљење сеоских кућа употребљавао се луч*.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Главно место у кући заузимало је огњиште или пећ где се окупљала читава породица. 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Огњиште се налазило у углу или на средини куће а изнад њега се налазио котао у ком се спремала храна. 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Људи су спавали на сламеним креветима (кревет од сламе).</a:t>
            </a:r>
          </a:p>
          <a:p>
            <a:pPr marL="0" indent="0">
              <a:buNone/>
            </a:pP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*Луч- комад боровог дрвета богат смолом, лао запаљив и добро гори пламеном.</a:t>
            </a:r>
          </a:p>
        </p:txBody>
      </p:sp>
    </p:spTree>
    <p:extLst>
      <p:ext uri="{BB962C8B-B14F-4D97-AF65-F5344CB8AC3E}">
        <p14:creationId xmlns:p14="http://schemas.microsoft.com/office/powerpoint/2010/main" val="363855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206</TotalTime>
  <Words>1414</Words>
  <Application>Microsoft Office PowerPoint</Application>
  <PresentationFormat>Widescreen</PresentationFormat>
  <Paragraphs>98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Segoe Print</vt:lpstr>
      <vt:lpstr>Nature Illustration 16x9</vt:lpstr>
      <vt:lpstr>Живот у доба Немањића</vt:lpstr>
      <vt:lpstr>Како се живело у држави Немањића?</vt:lpstr>
      <vt:lpstr>Како се живело у држави Немањића?</vt:lpstr>
      <vt:lpstr>Како се живело у држави Немањића?</vt:lpstr>
      <vt:lpstr>Како се живело у држави Немањића?</vt:lpstr>
      <vt:lpstr>Како се живело у држави Немањића?</vt:lpstr>
      <vt:lpstr>Како се живело у држави Немањића?</vt:lpstr>
      <vt:lpstr>Како се живело у држави Немањића?</vt:lpstr>
      <vt:lpstr>Како се живело у држави Немањића? Живот сељака</vt:lpstr>
      <vt:lpstr>Изглед сеоских средњовековних кућа</vt:lpstr>
      <vt:lpstr>Изглед сеоских средњовековних кућа</vt:lpstr>
      <vt:lpstr>Како се живело у држави Немањића? Живот сељака</vt:lpstr>
      <vt:lpstr>Како се живело у држави Немањића? Живот великаша(богатих људи)</vt:lpstr>
      <vt:lpstr>Изглед двораца великаша</vt:lpstr>
      <vt:lpstr>Изглед двораца великаша</vt:lpstr>
      <vt:lpstr>Како се живело у држави Немањића? Живот великаша(богатих људи)</vt:lpstr>
      <vt:lpstr>Одећа и накит великаша</vt:lpstr>
      <vt:lpstr>Изглед одеће великаша</vt:lpstr>
      <vt:lpstr>Како се живело у држави Немањића? Живот великаша(богатих људи)</vt:lpstr>
      <vt:lpstr>Како се живело у држави Немањића? Слободно време</vt:lpstr>
      <vt:lpstr>Како се живело у држави Немањића? Слободно време</vt:lpstr>
      <vt:lpstr>Како се живело у држави Немањића? Занимљивости</vt:lpstr>
      <vt:lpstr>Хвала на пажњи!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 у доба Немањића</dc:title>
  <dc:creator>Irena</dc:creator>
  <cp:lastModifiedBy>Irena</cp:lastModifiedBy>
  <cp:revision>19</cp:revision>
  <dcterms:created xsi:type="dcterms:W3CDTF">2020-04-28T20:27:06Z</dcterms:created>
  <dcterms:modified xsi:type="dcterms:W3CDTF">2020-04-28T23:54:27Z</dcterms:modified>
</cp:coreProperties>
</file>